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4" r:id="rId17"/>
    <p:sldId id="27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6" autoAdjust="0"/>
    <p:restoredTop sz="94660"/>
  </p:normalViewPr>
  <p:slideViewPr>
    <p:cSldViewPr>
      <p:cViewPr varScale="1">
        <p:scale>
          <a:sx n="70" d="100"/>
          <a:sy n="70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44CBD-B00F-4E57-A981-2EDA36C82DB6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60DC6F-14D8-47E3-A4BC-35CBDC4D96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44CBD-B00F-4E57-A981-2EDA36C82DB6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0DC6F-14D8-47E3-A4BC-35CBDC4D96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44CBD-B00F-4E57-A981-2EDA36C82DB6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0DC6F-14D8-47E3-A4BC-35CBDC4D96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0A44CBD-B00F-4E57-A981-2EDA36C82DB6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160DC6F-14D8-47E3-A4BC-35CBDC4D96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44CBD-B00F-4E57-A981-2EDA36C82DB6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0DC6F-14D8-47E3-A4BC-35CBDC4D96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44CBD-B00F-4E57-A981-2EDA36C82DB6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0DC6F-14D8-47E3-A4BC-35CBDC4D96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0DC6F-14D8-47E3-A4BC-35CBDC4D96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44CBD-B00F-4E57-A981-2EDA36C82DB6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44CBD-B00F-4E57-A981-2EDA36C82DB6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0DC6F-14D8-47E3-A4BC-35CBDC4D96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44CBD-B00F-4E57-A981-2EDA36C82DB6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0DC6F-14D8-47E3-A4BC-35CBDC4D96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0A44CBD-B00F-4E57-A981-2EDA36C82DB6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160DC6F-14D8-47E3-A4BC-35CBDC4D96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44CBD-B00F-4E57-A981-2EDA36C82DB6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60DC6F-14D8-47E3-A4BC-35CBDC4D96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0A44CBD-B00F-4E57-A981-2EDA36C82DB6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160DC6F-14D8-47E3-A4BC-35CBDC4D96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600" b="1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Britain Dumps Goods to the Americans</a:t>
            </a:r>
          </a:p>
          <a:p>
            <a:endParaRPr lang="en-US" sz="3600" b="1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r>
              <a:rPr lang="en-US" sz="3600" b="1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By: Scott </a:t>
            </a:r>
            <a:r>
              <a:rPr lang="en-US" sz="3600" b="1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Vater</a:t>
            </a:r>
            <a:endParaRPr lang="en-US" sz="36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b="1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The Tariff </a:t>
            </a:r>
            <a:r>
              <a:rPr lang="en-US" sz="6000" b="1" spc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of </a:t>
            </a:r>
            <a:r>
              <a:rPr lang="en-US" sz="6000" b="1" spc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1816:</a:t>
            </a:r>
            <a:endParaRPr lang="en-US" sz="6000" b="1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6626" name="Picture 2" descr="http://www.deeimp.net/images/rice_har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The War of 1812</a:t>
            </a:r>
            <a:endParaRPr lang="en-US" b="1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25602" name="Picture 2" descr="http://2.bp.blogspot.com/_R_4RSIKtlAQ/TOVWwghkm8I/AAAAAAAAAVY/cDdVgcDU3yU/s1600/war-of-1812-battle-of-new-orlea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91440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 descr="http://www.transitionsabroad.com/images/maps/europe_abr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4" name="Picture 2" descr="http://www.itraveluk.co.uk/images/maps/engla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 descr="http://cache2.allpostersimages.com/p/LRG/22/2246/EI2ZD00Z/posters/duquesne-steel-factories-at-night-pittsburgh-pennsylvania-c-1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 descr="http://www.nancarrow-webdesk.com/warehouse/storage2/2007-w47/img.78787_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0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8678" name="Picture 6" descr="http://southernnationalist.com/blog/wp-content/uploads/2010/12/cl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676400"/>
            <a:ext cx="4419600" cy="5181600"/>
          </a:xfrm>
          <a:prstGeom prst="rect">
            <a:avLst/>
          </a:prstGeom>
          <a:noFill/>
        </p:spPr>
      </p:pic>
      <p:pic>
        <p:nvPicPr>
          <p:cNvPr id="28674" name="Picture 2" descr="http://upload.wikimedia.org/wikipedia/commons/archive/1/1d/20080927092749!James_Mad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76400"/>
            <a:ext cx="4724400" cy="518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4818" name="Picture 2" descr="http://arrl-ohio.org/images/ohio_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Objective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http://www.mrvanduyne.com/jackson/tariff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 descr="http://www.digital-topo-maps.com/county-map/united-states-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http://j5services.yolasite.com/resources/FederalistPartyAcademy.jpg.opt536x542o0,0s536x5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://3.bp.blogspot.com/_15yjI-RtaW4/S_HYxin9S0I/AAAAAAAAAx0/cAHaIokbAjs/s1600/PostIndustrializ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www.prlog.org/10136843-the-foundation-of-america-and-figureheads-of-the-democratic-republican-par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t3.gstatic.com/images?q=tbn:ANd9GcTcib8BWCYuE3laXAayYK5D-r4MxrZ941on7oU06vRHln0I7qN-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0" name="Picture 2" descr="http://t0.gstatic.com/images?q=tbn:ANd9GcT7MVakBcrx9hg_pEcjk8ZCOd1jVoawCojEId0F7_2bih3w7mrA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34</TotalTime>
  <Words>20</Words>
  <Application>Microsoft Office PowerPoint</Application>
  <PresentationFormat>On-screen Show (4:3)</PresentationFormat>
  <Paragraphs>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Paper</vt:lpstr>
      <vt:lpstr>The Tariff of 1816:</vt:lpstr>
      <vt:lpstr>Objective 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The War of 1812</vt:lpstr>
      <vt:lpstr>Slide 12</vt:lpstr>
      <vt:lpstr>Slide 13</vt:lpstr>
      <vt:lpstr>Slide 14</vt:lpstr>
      <vt:lpstr>Slide 15</vt:lpstr>
      <vt:lpstr>Slide 16</vt:lpstr>
      <vt:lpstr>Slide 17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svater60</dc:creator>
  <cp:lastModifiedBy>nstarzynski</cp:lastModifiedBy>
  <cp:revision>13</cp:revision>
  <dcterms:created xsi:type="dcterms:W3CDTF">2010-12-16T19:49:37Z</dcterms:created>
  <dcterms:modified xsi:type="dcterms:W3CDTF">2011-04-15T18:21:23Z</dcterms:modified>
</cp:coreProperties>
</file>